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EB80-253A-4809-9413-156919D473BF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DE737-00B9-4B84-8F00-325C182C8C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8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EB80-253A-4809-9413-156919D473BF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E737-00B9-4B84-8F00-325C182C8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9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EB80-253A-4809-9413-156919D473BF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E737-00B9-4B84-8F00-325C182C8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9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EB80-253A-4809-9413-156919D473BF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E737-00B9-4B84-8F00-325C182C8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4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EB80-253A-4809-9413-156919D473BF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E737-00B9-4B84-8F00-325C182C8C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7855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EB80-253A-4809-9413-156919D473BF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E737-00B9-4B84-8F00-325C182C8C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854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EB80-253A-4809-9413-156919D473BF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E737-00B9-4B84-8F00-325C182C8C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1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EB80-253A-4809-9413-156919D473BF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E737-00B9-4B84-8F00-325C182C8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EB80-253A-4809-9413-156919D473BF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E737-00B9-4B84-8F00-325C182C8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EB80-253A-4809-9413-156919D473BF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E737-00B9-4B84-8F00-325C182C8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6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EB80-253A-4809-9413-156919D473BF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E737-00B9-4B84-8F00-325C182C8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4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D3EEB80-253A-4809-9413-156919D473BF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70DE737-00B9-4B84-8F00-325C182C8C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329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9217" y="9110"/>
            <a:ext cx="12192000" cy="89941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838200"/>
            <a:ext cx="90678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solidFill>
                <a:schemeClr val="tx1"/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  <a:p>
            <a:pPr marL="256032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859741" y="1308847"/>
            <a:ext cx="5970493" cy="5226424"/>
            <a:chOff x="4038600" y="726320"/>
            <a:chExt cx="5029200" cy="4514413"/>
          </a:xfrm>
        </p:grpSpPr>
        <p:sp>
          <p:nvSpPr>
            <p:cNvPr id="16" name="Cloud 15"/>
            <p:cNvSpPr/>
            <p:nvPr/>
          </p:nvSpPr>
          <p:spPr>
            <a:xfrm>
              <a:off x="5591908" y="1950193"/>
              <a:ext cx="2019300" cy="2105943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Palatino Linotype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923429" y="726320"/>
              <a:ext cx="1295400" cy="1066800"/>
              <a:chOff x="6858000" y="1143000"/>
              <a:chExt cx="1295400" cy="1066800"/>
            </a:xfrm>
          </p:grpSpPr>
          <p:sp>
            <p:nvSpPr>
              <p:cNvPr id="4" name="Regular Pentagon 3"/>
              <p:cNvSpPr/>
              <p:nvPr/>
            </p:nvSpPr>
            <p:spPr>
              <a:xfrm>
                <a:off x="6858000" y="1143000"/>
                <a:ext cx="1295400" cy="1066800"/>
              </a:xfrm>
              <a:prstGeom prst="pent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Palatino Linotype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934200" y="1438897"/>
                <a:ext cx="1143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prstClr val="black"/>
                    </a:solidFill>
                    <a:latin typeface="Palatino Linotype"/>
                  </a:rPr>
                  <a:t>States</a:t>
                </a:r>
                <a:endParaRPr lang="en-US" dirty="0">
                  <a:solidFill>
                    <a:prstClr val="black"/>
                  </a:solidFill>
                  <a:latin typeface="Palatino Linotype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772400" y="2469765"/>
              <a:ext cx="1295400" cy="1066800"/>
              <a:chOff x="7828085" y="2576925"/>
              <a:chExt cx="1295400" cy="1066800"/>
            </a:xfrm>
          </p:grpSpPr>
          <p:sp>
            <p:nvSpPr>
              <p:cNvPr id="6" name="Regular Pentagon 5"/>
              <p:cNvSpPr/>
              <p:nvPr/>
            </p:nvSpPr>
            <p:spPr>
              <a:xfrm>
                <a:off x="7828085" y="2576925"/>
                <a:ext cx="1295400" cy="1066800"/>
              </a:xfrm>
              <a:prstGeom prst="pent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Palatino Linotype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927731" y="2848715"/>
                <a:ext cx="1143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prstClr val="black"/>
                    </a:solidFill>
                    <a:latin typeface="Palatino Linotype"/>
                  </a:rPr>
                  <a:t>IGOs</a:t>
                </a:r>
                <a:endParaRPr lang="en-US" dirty="0">
                  <a:solidFill>
                    <a:prstClr val="black"/>
                  </a:solidFill>
                  <a:latin typeface="Palatino Linotype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038600" y="2590800"/>
              <a:ext cx="1295400" cy="1066800"/>
              <a:chOff x="5594838" y="2075021"/>
              <a:chExt cx="1295400" cy="1066800"/>
            </a:xfrm>
          </p:grpSpPr>
          <p:sp>
            <p:nvSpPr>
              <p:cNvPr id="8" name="Regular Pentagon 7"/>
              <p:cNvSpPr/>
              <p:nvPr/>
            </p:nvSpPr>
            <p:spPr>
              <a:xfrm>
                <a:off x="5594838" y="2075021"/>
                <a:ext cx="1295400" cy="1066800"/>
              </a:xfrm>
              <a:prstGeom prst="pent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Palatino Linotype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697415" y="2362200"/>
                <a:ext cx="114300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dirty="0">
                    <a:solidFill>
                      <a:prstClr val="black"/>
                    </a:solidFill>
                    <a:latin typeface="Palatino Linotype"/>
                  </a:rPr>
                  <a:t>NGOs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019800" y="4173933"/>
              <a:ext cx="1295400" cy="1066800"/>
              <a:chOff x="6532685" y="2973122"/>
              <a:chExt cx="1295400" cy="1066800"/>
            </a:xfrm>
          </p:grpSpPr>
          <p:sp>
            <p:nvSpPr>
              <p:cNvPr id="10" name="Regular Pentagon 9"/>
              <p:cNvSpPr/>
              <p:nvPr/>
            </p:nvSpPr>
            <p:spPr>
              <a:xfrm>
                <a:off x="6532685" y="2973122"/>
                <a:ext cx="1295400" cy="1066800"/>
              </a:xfrm>
              <a:prstGeom prst="pent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Palatino Linotype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608885" y="3267995"/>
                <a:ext cx="11430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00" dirty="0">
                    <a:solidFill>
                      <a:prstClr val="black"/>
                    </a:solidFill>
                    <a:latin typeface="Palatino Linotype"/>
                  </a:rPr>
                  <a:t>MNCs</a:t>
                </a: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6008552" y="2234097"/>
              <a:ext cx="1676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Palatino Linotype"/>
                </a:rPr>
                <a:t>-Laws</a:t>
              </a:r>
            </a:p>
            <a:p>
              <a:r>
                <a:rPr lang="en-US" sz="2400" dirty="0">
                  <a:solidFill>
                    <a:prstClr val="black"/>
                  </a:solidFill>
                  <a:latin typeface="Palatino Linotype"/>
                </a:rPr>
                <a:t>-Protocols</a:t>
              </a:r>
            </a:p>
            <a:p>
              <a:r>
                <a:rPr lang="en-US" sz="2400" dirty="0">
                  <a:solidFill>
                    <a:prstClr val="black"/>
                  </a:solidFill>
                  <a:latin typeface="Palatino Linotype"/>
                </a:rPr>
                <a:t>-Norms</a:t>
              </a:r>
            </a:p>
            <a:p>
              <a:r>
                <a:rPr lang="en-US" sz="2400" dirty="0">
                  <a:solidFill>
                    <a:prstClr val="black"/>
                  </a:solidFill>
                  <a:latin typeface="Palatino Linotype"/>
                </a:rPr>
                <a:t>= Regime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7142629" y="1545437"/>
              <a:ext cx="1086971" cy="92432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305458" y="1545437"/>
              <a:ext cx="1086971" cy="92432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4712677" y="1353209"/>
              <a:ext cx="1210752" cy="123759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278737" y="1320049"/>
              <a:ext cx="1086971" cy="92432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188227" y="1436460"/>
              <a:ext cx="140677" cy="298314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4973171" y="1545437"/>
              <a:ext cx="856129" cy="111395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5048422" y="3657600"/>
              <a:ext cx="2833235" cy="5416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836458" y="3711769"/>
              <a:ext cx="1086971" cy="92432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7315200" y="3657600"/>
              <a:ext cx="1132914" cy="128826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5926014" y="1837849"/>
              <a:ext cx="178431" cy="248760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7228914" y="3684684"/>
              <a:ext cx="1534086" cy="128107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6290118" y="1851735"/>
              <a:ext cx="720282" cy="241546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284177" y="3370422"/>
              <a:ext cx="2653983" cy="5590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5284177" y="2680499"/>
              <a:ext cx="2653983" cy="13890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320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Courier New</vt:lpstr>
      <vt:lpstr>Microsoft New Tai Lue</vt:lpstr>
      <vt:lpstr>Palatino Linotype</vt:lpstr>
      <vt:lpstr>Executive</vt:lpstr>
      <vt:lpstr>Regime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Regime</dc:title>
  <dc:creator>Kimberly Baranowski</dc:creator>
  <cp:lastModifiedBy>Kimberly Baranowski</cp:lastModifiedBy>
  <cp:revision>1</cp:revision>
  <dcterms:created xsi:type="dcterms:W3CDTF">2023-09-07T12:51:40Z</dcterms:created>
  <dcterms:modified xsi:type="dcterms:W3CDTF">2023-09-07T12:52:06Z</dcterms:modified>
</cp:coreProperties>
</file>