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8" r:id="rId2"/>
    <p:sldId id="259" r:id="rId3"/>
    <p:sldId id="257" r:id="rId4"/>
    <p:sldId id="362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3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9FE038-143A-4C1F-813A-18D01749F79E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887B-A791-4F93-A98D-6EA13543A3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31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038-143A-4C1F-813A-18D01749F79E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887B-A791-4F93-A98D-6EA13543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4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038-143A-4C1F-813A-18D01749F79E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887B-A791-4F93-A98D-6EA13543A3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17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038-143A-4C1F-813A-18D01749F79E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887B-A791-4F93-A98D-6EA13543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0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038-143A-4C1F-813A-18D01749F79E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887B-A791-4F93-A98D-6EA13543A3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34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038-143A-4C1F-813A-18D01749F79E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887B-A791-4F93-A98D-6EA13543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038-143A-4C1F-813A-18D01749F79E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887B-A791-4F93-A98D-6EA13543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038-143A-4C1F-813A-18D01749F79E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887B-A791-4F93-A98D-6EA13543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2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038-143A-4C1F-813A-18D01749F79E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887B-A791-4F93-A98D-6EA13543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038-143A-4C1F-813A-18D01749F79E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887B-A791-4F93-A98D-6EA13543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E038-143A-4C1F-813A-18D01749F79E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887B-A791-4F93-A98D-6EA13543A3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8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9FE038-143A-4C1F-813A-18D01749F79E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659887B-A791-4F93-A98D-6EA13543A3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37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05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4267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erlin Sans FB" panose="020E0602020502020306" pitchFamily="34" charset="0"/>
              </a:rPr>
              <a:t>Peloponnesian War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43000" y="1800590"/>
            <a:ext cx="6400800" cy="2466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Century BCE</a:t>
            </a:r>
            <a:br>
              <a:rPr lang="en-US" dirty="0"/>
            </a:br>
            <a:r>
              <a:rPr lang="en-US" sz="2800" dirty="0"/>
              <a:t>(431 – 404)</a:t>
            </a:r>
          </a:p>
          <a:p>
            <a:r>
              <a:rPr lang="en-US" dirty="0"/>
              <a:t>Thucydides</a:t>
            </a:r>
          </a:p>
        </p:txBody>
      </p:sp>
    </p:spTree>
    <p:extLst>
      <p:ext uri="{BB962C8B-B14F-4D97-AF65-F5344CB8AC3E}">
        <p14:creationId xmlns:p14="http://schemas.microsoft.com/office/powerpoint/2010/main" val="29749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3810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Berlin Sans FB" panose="020E0602020502020306" pitchFamily="34" charset="0"/>
              </a:rPr>
              <a:t>Who’s at War?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927931" y="152400"/>
            <a:ext cx="4139869" cy="133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4000" dirty="0"/>
              <a:t>Sparta</a:t>
            </a:r>
            <a:r>
              <a:rPr lang="en-US" dirty="0"/>
              <a:t> </a:t>
            </a:r>
            <a:br>
              <a:rPr lang="en-US" dirty="0"/>
            </a:br>
            <a:r>
              <a:rPr lang="en-US" sz="1800" dirty="0"/>
              <a:t>(aka, the </a:t>
            </a:r>
            <a:r>
              <a:rPr lang="en-US" sz="1800" dirty="0" err="1"/>
              <a:t>Lacedemonians</a:t>
            </a:r>
            <a:r>
              <a:rPr lang="en-US" sz="1800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7041" y="2349408"/>
            <a:ext cx="5510317" cy="3096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219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Athens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216069" y="2967335"/>
            <a:ext cx="71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4800" y="1058472"/>
            <a:ext cx="3178404" cy="5554134"/>
            <a:chOff x="304800" y="1058472"/>
            <a:chExt cx="3178404" cy="55541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058472"/>
              <a:ext cx="3124200" cy="55541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-33" r="20000"/>
            <a:stretch/>
          </p:blipFill>
          <p:spPr>
            <a:xfrm>
              <a:off x="1944640" y="2590800"/>
              <a:ext cx="1538564" cy="1441597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13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" b="1845"/>
          <a:stretch/>
        </p:blipFill>
        <p:spPr bwMode="auto">
          <a:xfrm>
            <a:off x="0" y="457200"/>
            <a:ext cx="914399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76200" y="-1524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What Island does Athens Want?</a:t>
            </a:r>
          </a:p>
        </p:txBody>
      </p:sp>
      <p:sp>
        <p:nvSpPr>
          <p:cNvPr id="4" name="Oval 3"/>
          <p:cNvSpPr/>
          <p:nvPr/>
        </p:nvSpPr>
        <p:spPr>
          <a:xfrm>
            <a:off x="3048000" y="4511675"/>
            <a:ext cx="1219200" cy="1219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-15240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Melian Dialogue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9144000" cy="6248400"/>
          </a:xfrm>
        </p:spPr>
        <p:txBody>
          <a:bodyPr>
            <a:normAutofit/>
          </a:bodyPr>
          <a:lstStyle/>
          <a:p>
            <a:pPr marL="292100" indent="-293688"/>
            <a:r>
              <a:rPr lang="en-US" sz="2800" dirty="0">
                <a:latin typeface="Franklin Gothic Book" panose="020B0503020102020204" pitchFamily="34" charset="0"/>
              </a:rPr>
              <a:t>Peloponnesian War </a:t>
            </a:r>
          </a:p>
          <a:p>
            <a:pPr marL="925512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pitchFamily="34" charset="0"/>
              </a:rPr>
              <a:t>Athens v. Sparta</a:t>
            </a:r>
          </a:p>
          <a:p>
            <a:pPr marL="473075" indent="-457200"/>
            <a:r>
              <a:rPr lang="en-US" sz="2800" dirty="0">
                <a:latin typeface="Franklin Gothic Book" pitchFamily="34" charset="0"/>
              </a:rPr>
              <a:t>Interests</a:t>
            </a:r>
          </a:p>
          <a:p>
            <a:pPr marL="925512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pitchFamily="34" charset="0"/>
              </a:rPr>
              <a:t>Power</a:t>
            </a:r>
          </a:p>
          <a:p>
            <a:pPr marL="925512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pitchFamily="34" charset="0"/>
              </a:rPr>
              <a:t>Security</a:t>
            </a:r>
          </a:p>
          <a:p>
            <a:pPr marL="1211262" lvl="2" indent="-342900"/>
            <a:r>
              <a:rPr lang="en-US" sz="2600" dirty="0">
                <a:latin typeface="Franklin Gothic Book" pitchFamily="34" charset="0"/>
              </a:rPr>
              <a:t>Strategic point</a:t>
            </a:r>
          </a:p>
          <a:p>
            <a:pPr marL="925512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pitchFamily="34" charset="0"/>
              </a:rPr>
              <a:t>Economic growth</a:t>
            </a:r>
          </a:p>
          <a:p>
            <a:pPr marL="925512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pitchFamily="34" charset="0"/>
              </a:rPr>
              <a:t>Control resources </a:t>
            </a:r>
          </a:p>
          <a:p>
            <a:pPr marL="455613" indent="-457200"/>
            <a:r>
              <a:rPr lang="en-US" sz="2800" dirty="0">
                <a:latin typeface="Franklin Gothic Book" pitchFamily="34" charset="0"/>
              </a:rPr>
              <a:t>Rationale</a:t>
            </a:r>
          </a:p>
          <a:p>
            <a:pPr marL="742315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pitchFamily="34" charset="0"/>
              </a:rPr>
              <a:t>Athens: Might makes Right</a:t>
            </a:r>
          </a:p>
          <a:p>
            <a:pPr marL="742315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pitchFamily="34" charset="0"/>
              </a:rPr>
              <a:t>Melians: Right makes Right</a:t>
            </a:r>
          </a:p>
          <a:p>
            <a:pPr marL="365125" lvl="1" indent="0">
              <a:buNone/>
            </a:pPr>
            <a:r>
              <a:rPr lang="en-US" sz="1800" dirty="0">
                <a:latin typeface="Franklin Gothic Book" pitchFamily="34" charset="0"/>
              </a:rPr>
              <a:t>¤</a:t>
            </a:r>
          </a:p>
          <a:p>
            <a:pPr marL="365125" lvl="1" indent="0">
              <a:buNone/>
            </a:pPr>
            <a:endParaRPr lang="en-US" sz="2500" dirty="0">
              <a:latin typeface="Franklin Gothic Book" pitchFamily="34" charset="0"/>
            </a:endParaRPr>
          </a:p>
          <a:p>
            <a:pPr marL="1154430" lvl="2" indent="-514350"/>
            <a:endParaRPr lang="en-US" sz="2900" dirty="0">
              <a:latin typeface="Franklin Gothic Book" pitchFamily="34" charset="0"/>
            </a:endParaRPr>
          </a:p>
          <a:p>
            <a:pPr marL="880110" lvl="1" indent="-514350">
              <a:buNone/>
            </a:pPr>
            <a:endParaRPr lang="en-US" sz="32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31359" y="-116038"/>
            <a:ext cx="2552701" cy="1927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Berlin Sans FB" panose="020E0602020502020306" pitchFamily="34" charset="0"/>
              </a:rPr>
              <a:t>The </a:t>
            </a:r>
            <a:br>
              <a:rPr lang="en-US" sz="4000" dirty="0">
                <a:latin typeface="Berlin Sans FB" panose="020E0602020502020306" pitchFamily="34" charset="0"/>
              </a:rPr>
            </a:br>
            <a:r>
              <a:rPr lang="en-US" sz="4000" dirty="0">
                <a:latin typeface="Berlin Sans FB" panose="020E0602020502020306" pitchFamily="34" charset="0"/>
              </a:rPr>
              <a:t>Melians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15000"/>
          <a:stretch/>
        </p:blipFill>
        <p:spPr>
          <a:xfrm>
            <a:off x="5699682" y="130106"/>
            <a:ext cx="3294668" cy="34213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t="18066" r="28888" b="23046"/>
          <a:stretch/>
        </p:blipFill>
        <p:spPr>
          <a:xfrm>
            <a:off x="0" y="0"/>
            <a:ext cx="2827256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1" r="5377" b="3192"/>
          <a:stretch/>
        </p:blipFill>
        <p:spPr>
          <a:xfrm>
            <a:off x="3735791" y="4114798"/>
            <a:ext cx="5408209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71500" y="6545947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Vase, </a:t>
            </a:r>
            <a:r>
              <a:rPr lang="en-US" sz="1600" dirty="0">
                <a:solidFill>
                  <a:schemeClr val="bg1"/>
                </a:solidFill>
              </a:rPr>
              <a:t>c. 1600 BCE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2082" y="345548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Frying pan, </a:t>
            </a:r>
            <a:r>
              <a:rPr lang="en-US" sz="1600" dirty="0"/>
              <a:t>c. 2800-2300 BCE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3886" y="6189671"/>
            <a:ext cx="131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Bathtub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c. 2000 BCE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32206" r="20000" b="30229"/>
          <a:stretch/>
        </p:blipFill>
        <p:spPr>
          <a:xfrm rot="5400000">
            <a:off x="1910619" y="1974797"/>
            <a:ext cx="3018090" cy="9719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276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79</TotalTime>
  <Words>85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Berlin Sans FB</vt:lpstr>
      <vt:lpstr>Franklin Gothic Book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Melian Dialogue</vt:lpstr>
      <vt:lpstr>PowerPoint Presentation</vt:lpstr>
    </vt:vector>
  </TitlesOfParts>
  <Company>Northern Kentucky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Peloponnesian War</dc:title>
  <dc:creator>Administrator</dc:creator>
  <cp:lastModifiedBy>Kimberly Baranowski</cp:lastModifiedBy>
  <cp:revision>19</cp:revision>
  <dcterms:created xsi:type="dcterms:W3CDTF">2013-08-26T20:03:37Z</dcterms:created>
  <dcterms:modified xsi:type="dcterms:W3CDTF">2022-01-24T17:49:31Z</dcterms:modified>
</cp:coreProperties>
</file>