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22" r:id="rId2"/>
    <p:sldId id="32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75" autoAdjust="0"/>
  </p:normalViewPr>
  <p:slideViewPr>
    <p:cSldViewPr>
      <p:cViewPr varScale="1">
        <p:scale>
          <a:sx n="66" d="100"/>
          <a:sy n="66" d="100"/>
        </p:scale>
        <p:origin x="84" y="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FFAAE-721C-4A44-A31C-6DB5BBA7B82E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D9706-318D-4010-A8A7-181141F72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6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IL Issues: </a:t>
            </a:r>
            <a:r>
              <a:rPr lang="en-US" i="1" dirty="0"/>
              <a:t>Lord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4000"/>
            <a:ext cx="8839200" cy="54102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CW-arms build-up; post-CW sales</a:t>
            </a:r>
          </a:p>
          <a:p>
            <a:pPr lvl="2"/>
            <a:r>
              <a:rPr lang="en-US" sz="2600" dirty="0"/>
              <a:t>P-5 biggest arms dealers</a:t>
            </a:r>
          </a:p>
          <a:p>
            <a:pPr lvl="1"/>
            <a:r>
              <a:rPr lang="en-US" sz="2800" dirty="0"/>
              <a:t>Civil war</a:t>
            </a:r>
          </a:p>
          <a:p>
            <a:pPr lvl="2"/>
            <a:r>
              <a:rPr lang="en-US" sz="2600" dirty="0"/>
              <a:t>Child soldiers</a:t>
            </a:r>
          </a:p>
          <a:p>
            <a:pPr lvl="2"/>
            <a:r>
              <a:rPr lang="en-US" sz="2600" dirty="0"/>
              <a:t>Refugee camps</a:t>
            </a:r>
          </a:p>
          <a:p>
            <a:pPr lvl="1"/>
            <a:r>
              <a:rPr lang="en-US" sz="2800" dirty="0"/>
              <a:t>Human security issues</a:t>
            </a:r>
          </a:p>
          <a:p>
            <a:pPr lvl="2"/>
            <a:r>
              <a:rPr lang="en-US" sz="2600" dirty="0"/>
              <a:t>Health, poverty, lack of opportunities</a:t>
            </a:r>
          </a:p>
          <a:p>
            <a:pPr lvl="1"/>
            <a:r>
              <a:rPr lang="en-US" sz="2800" dirty="0"/>
              <a:t>Transnational crime</a:t>
            </a:r>
          </a:p>
          <a:p>
            <a:pPr lvl="2"/>
            <a:r>
              <a:rPr lang="en-US" sz="2600" dirty="0"/>
              <a:t>Illegal trade in guns, blood diamonds, drugs</a:t>
            </a:r>
          </a:p>
          <a:p>
            <a:pPr marL="457200" lvl="2" indent="0">
              <a:buNone/>
            </a:pPr>
            <a:r>
              <a:rPr lang="en-US" sz="1800" dirty="0"/>
              <a:t>¤</a:t>
            </a:r>
          </a:p>
        </p:txBody>
      </p:sp>
    </p:spTree>
    <p:extLst>
      <p:ext uri="{BB962C8B-B14F-4D97-AF65-F5344CB8AC3E}">
        <p14:creationId xmlns:p14="http://schemas.microsoft.com/office/powerpoint/2010/main" val="61645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IL is Primitive: </a:t>
            </a:r>
            <a:r>
              <a:rPr lang="en-US" i="1" dirty="0"/>
              <a:t>Lord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8839200" cy="54102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IL regulating weapons trade</a:t>
            </a:r>
          </a:p>
          <a:p>
            <a:pPr lvl="2"/>
            <a:r>
              <a:rPr lang="en-US" sz="2800" dirty="0"/>
              <a:t>Based on agreements</a:t>
            </a:r>
          </a:p>
          <a:p>
            <a:pPr lvl="3"/>
            <a:r>
              <a:rPr lang="en-US" sz="2600" dirty="0"/>
              <a:t>ATT</a:t>
            </a:r>
          </a:p>
          <a:p>
            <a:pPr lvl="1"/>
            <a:r>
              <a:rPr lang="en-US" sz="2800" dirty="0"/>
              <a:t>Means of enforcement</a:t>
            </a:r>
          </a:p>
          <a:p>
            <a:pPr lvl="2"/>
            <a:r>
              <a:rPr lang="en-US" sz="2800" dirty="0"/>
              <a:t>IGOs lack real authority</a:t>
            </a:r>
          </a:p>
          <a:p>
            <a:pPr lvl="1"/>
            <a:r>
              <a:rPr lang="en-US" sz="2800" dirty="0"/>
              <a:t>Compliance is voluntary</a:t>
            </a:r>
          </a:p>
          <a:p>
            <a:pPr lvl="2"/>
            <a:r>
              <a:rPr lang="en-US" sz="2800" dirty="0"/>
              <a:t>Up to the states</a:t>
            </a:r>
          </a:p>
          <a:p>
            <a:pPr marL="457200" lvl="2" indent="0">
              <a:buNone/>
            </a:pPr>
            <a:r>
              <a:rPr lang="en-US" sz="1800" dirty="0"/>
              <a:t>¤</a:t>
            </a:r>
          </a:p>
        </p:txBody>
      </p:sp>
    </p:spTree>
    <p:extLst>
      <p:ext uri="{BB962C8B-B14F-4D97-AF65-F5344CB8AC3E}">
        <p14:creationId xmlns:p14="http://schemas.microsoft.com/office/powerpoint/2010/main" val="416546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1581</TotalTime>
  <Words>73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Tw Cen MT</vt:lpstr>
      <vt:lpstr>Wingdings</vt:lpstr>
      <vt:lpstr>Wingdings 2</vt:lpstr>
      <vt:lpstr>Median</vt:lpstr>
      <vt:lpstr>IL Issues: Lord of War</vt:lpstr>
      <vt:lpstr>IL is Primitive: Lord of War</vt:lpstr>
    </vt:vector>
  </TitlesOfParts>
  <Company>Northern Kentucky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Law &amp; International Organization</dc:title>
  <dc:creator>Kimberly Weir</dc:creator>
  <cp:lastModifiedBy>Kimberly Weir</cp:lastModifiedBy>
  <cp:revision>239</cp:revision>
  <dcterms:created xsi:type="dcterms:W3CDTF">2012-03-14T16:03:57Z</dcterms:created>
  <dcterms:modified xsi:type="dcterms:W3CDTF">2023-10-05T21:20:52Z</dcterms:modified>
</cp:coreProperties>
</file>